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B4694-12A7-4E7C-8162-49C505F69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B20C4E-FDE0-4CFE-A317-269339887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6E417E-4C25-4A4D-853E-D3F3E6F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21F2-B638-432B-93DF-1B6D556C4BED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3E9001-B22E-4B96-881A-971527274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63D470-4A2F-46EC-A495-5495BC07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EF35-5BDA-4C40-B44F-138F10487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221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68D656-3948-4A02-A003-48C934CB2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2AB1BB-9D0F-4E67-BD9E-9EDC05614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1139DB-E320-482D-9741-703C388ED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21F2-B638-432B-93DF-1B6D556C4BED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576DFE-9EA1-4C60-85ED-BF836FFF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3DE58E-0164-4AB4-9E6A-84575B00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EF35-5BDA-4C40-B44F-138F10487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816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DE49F44-7C23-41C8-80E8-DDCBCB50EE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6EA9295-DEB8-4025-B2E3-82AC3210F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C410CE-57BC-4459-A636-C0ECD145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21F2-B638-432B-93DF-1B6D556C4BED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DDACF8-E2A2-4C6E-B101-A2DD60CA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1449E3-02B5-4605-8E06-AB4D513E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EF35-5BDA-4C40-B44F-138F10487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192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B59A9-93B9-406B-BBCF-3289E5F31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98EAE-7C24-448E-A285-FAC16AD69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43FCEF-8969-4223-881F-0866372E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21F2-B638-432B-93DF-1B6D556C4BED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174F4D-0610-4AD1-AB58-158E73B49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33B0B2-7042-4492-824B-35D8FAF44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EF35-5BDA-4C40-B44F-138F10487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801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140FA6-2559-4E4F-96F8-5D16DC448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1FE337-F1D9-4103-AB51-3D8C74066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D4150C-6869-47A3-94BC-47EB96BD3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21F2-B638-432B-93DF-1B6D556C4BED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E649ED-06E2-4B17-933E-10B75E982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232938-E007-4581-891B-225484E3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EF35-5BDA-4C40-B44F-138F10487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553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4B3FF2-10C4-45E8-9588-F617512BD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07E32C-BFE1-4DB5-A034-23E22D9A0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8C3093-7EBB-4BE5-B4AA-C07D19576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07CB51-2565-4875-8672-A6D6DAEC5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21F2-B638-432B-93DF-1B6D556C4BED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C9B75E-3A1B-4BE6-BC70-0F236A56C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3D66CA-AF42-4206-9929-68DCC7ED4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EF35-5BDA-4C40-B44F-138F10487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359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624A0-9AF6-4540-86D9-C0325D59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459085-EC97-47F9-9882-30482674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2C9D88-1C4E-4F56-961B-E85C64171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4D65D3C-CA01-4C7C-9E56-81725E626F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02F797-7CF2-4958-9A8F-C1C303898D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127E60B-2F44-4596-9525-1A4432EDE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21F2-B638-432B-93DF-1B6D556C4BED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765AC3-9681-43F0-AD4D-DC43C696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8E767C9-922F-4CC0-85FB-911296CAB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EF35-5BDA-4C40-B44F-138F10487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970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A96F96-8735-4935-BE52-A631BBFE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739B6CB-4482-4196-A50E-8404B25B3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21F2-B638-432B-93DF-1B6D556C4BED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D3AC52-F5A8-4D78-AA13-EE02143BD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71A138-79C6-42DB-89B8-02C7A60B6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EF35-5BDA-4C40-B44F-138F10487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76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EA3C86-E8B6-4C75-ABF0-9183D81E5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21F2-B638-432B-93DF-1B6D556C4BED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64F1CF9-DB08-410D-ADC9-C3C99568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26B3E5-EFBF-411F-85C9-3F2B899C1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EF35-5BDA-4C40-B44F-138F10487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18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80F05-955B-4DE6-A251-7E736A232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48CAFB-1493-4BE7-8CE6-7E4F75831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4CCB1C-B82E-461C-AF83-2F1F6AB4C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999F3E-9C6B-4411-9DD9-797399527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21F2-B638-432B-93DF-1B6D556C4BED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EA19FD-C660-4AE9-B600-BC8099CDA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5A7E56-DA30-4616-84EC-F610AF694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EF35-5BDA-4C40-B44F-138F10487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979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19386-F9D0-42B4-A840-D41FE05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9B30D39-BE07-4448-AE45-E374348D25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9872C3-F97A-40C6-892F-B87FD69A7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026E38-C888-45F7-B3D5-2664F6606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21F2-B638-432B-93DF-1B6D556C4BED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940E74-67A7-45FB-A11A-8CF2C9797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FE251D-395A-45B2-B05E-ACE1C99C5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EF35-5BDA-4C40-B44F-138F10487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626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B173C1-BB95-4E01-A73C-4D9AA0A3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5488D1-5964-4CD0-9E05-7784750F1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4ECFC0-7738-4743-B86B-C5D586E11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921F2-B638-432B-93DF-1B6D556C4BED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486BC5-9AB2-496D-A3AB-E449354E9F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1AF46A-F963-4C56-9FD9-4E81CC3C13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2EF35-5BDA-4C40-B44F-138F10487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30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A0B43A-05B2-49B2-A973-BA8899D2AC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47650"/>
            <a:ext cx="9144000" cy="2387600"/>
          </a:xfrm>
        </p:spPr>
        <p:txBody>
          <a:bodyPr/>
          <a:lstStyle/>
          <a:p>
            <a:r>
              <a:rPr lang="en-US" altLang="zh-CN" b="1" dirty="0">
                <a:ea typeface="Microsoft YaHei UI Light" panose="020B0502040204020203" pitchFamily="34" charset="-122"/>
              </a:rPr>
              <a:t>Primary introduction to</a:t>
            </a:r>
            <a:r>
              <a:rPr lang="zh-CN" altLang="en-US" b="1" dirty="0">
                <a:ea typeface="Microsoft YaHei UI Light" panose="020B0502040204020203" pitchFamily="34" charset="-122"/>
              </a:rPr>
              <a:t> </a:t>
            </a:r>
            <a:r>
              <a:rPr lang="en-US" altLang="zh-CN" b="1" dirty="0">
                <a:ea typeface="Microsoft YaHei UI Light" panose="020B0502040204020203" pitchFamily="34" charset="-122"/>
              </a:rPr>
              <a:t>docker</a:t>
            </a:r>
            <a:endParaRPr lang="zh-CN" altLang="en-US" b="1" dirty="0">
              <a:ea typeface="Microsoft YaHei UI Light" panose="020B0502040204020203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CB922F-4718-44F8-BE47-23E5B8D55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9913" y="5195957"/>
            <a:ext cx="5883965" cy="1343991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赵问问</a:t>
            </a:r>
            <a:endParaRPr lang="en-US" altLang="zh-CN" dirty="0"/>
          </a:p>
          <a:p>
            <a:r>
              <a:rPr lang="zh-CN" altLang="en-US" dirty="0"/>
              <a:t>中山大学物理学院</a:t>
            </a:r>
            <a:endParaRPr lang="en-US" altLang="zh-CN" dirty="0"/>
          </a:p>
          <a:p>
            <a:r>
              <a:rPr lang="en-US" altLang="zh-CN" dirty="0"/>
              <a:t>zhaoww2013@126.com</a:t>
            </a:r>
          </a:p>
          <a:p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18</a:t>
            </a:r>
            <a:r>
              <a:rPr lang="zh-CN" altLang="en-US" dirty="0"/>
              <a:t>日  周四  下午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95626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22223A-6BB3-48E0-ADB2-FE0613705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615" y="2545987"/>
            <a:ext cx="3568770" cy="1766025"/>
          </a:xfrm>
        </p:spPr>
        <p:txBody>
          <a:bodyPr>
            <a:normAutofit/>
          </a:bodyPr>
          <a:lstStyle/>
          <a:p>
            <a:r>
              <a:rPr lang="zh-CN" altLang="en-US" sz="6600" dirty="0"/>
              <a:t>谢谢聆听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6DB736B-4383-4045-B763-82C8DB2060BC}"/>
              </a:ext>
            </a:extLst>
          </p:cNvPr>
          <p:cNvSpPr txBox="1"/>
          <p:nvPr/>
        </p:nvSpPr>
        <p:spPr>
          <a:xfrm>
            <a:off x="8415132" y="5406887"/>
            <a:ext cx="3140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赵问问</a:t>
            </a:r>
            <a:endParaRPr lang="en-US" altLang="zh-CN" sz="2000" dirty="0"/>
          </a:p>
          <a:p>
            <a:pPr algn="ctr"/>
            <a:r>
              <a:rPr lang="en-US" altLang="zh-CN" sz="2000" dirty="0"/>
              <a:t>zhaoww2013@126.com</a:t>
            </a:r>
          </a:p>
          <a:p>
            <a:pPr algn="ctr"/>
            <a:r>
              <a:rPr lang="en-US" altLang="zh-CN" sz="2000" dirty="0"/>
              <a:t>2019</a:t>
            </a:r>
            <a:r>
              <a:rPr lang="zh-CN" altLang="en-US" sz="2000" dirty="0"/>
              <a:t>年</a:t>
            </a:r>
            <a:r>
              <a:rPr lang="en-US" altLang="zh-CN" sz="2000" dirty="0"/>
              <a:t>4</a:t>
            </a:r>
            <a:r>
              <a:rPr lang="zh-CN" altLang="en-US" sz="2000" dirty="0"/>
              <a:t>月</a:t>
            </a:r>
            <a:r>
              <a:rPr lang="en-US" altLang="zh-CN" sz="2000" dirty="0"/>
              <a:t>18</a:t>
            </a:r>
            <a:r>
              <a:rPr lang="zh-CN" altLang="en-US" sz="2000" dirty="0"/>
              <a:t>日 周四 下午</a:t>
            </a:r>
          </a:p>
        </p:txBody>
      </p:sp>
    </p:spTree>
    <p:extLst>
      <p:ext uri="{BB962C8B-B14F-4D97-AF65-F5344CB8AC3E}">
        <p14:creationId xmlns:p14="http://schemas.microsoft.com/office/powerpoint/2010/main" val="2320188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71AD40-5F68-44EA-8847-1FACD2D77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9BB78B-E703-4B64-8B18-683270A69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888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F16A0D-A5B9-4773-A5DC-E5628DE9B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27D76C-B9B8-4E7B-B398-B065D1A3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217" y="2141537"/>
            <a:ext cx="6967331" cy="2735263"/>
          </a:xfrm>
        </p:spPr>
        <p:txBody>
          <a:bodyPr/>
          <a:lstStyle/>
          <a:p>
            <a:r>
              <a:rPr lang="en-US" altLang="zh-CN" dirty="0"/>
              <a:t>docker</a:t>
            </a:r>
            <a:r>
              <a:rPr lang="zh-CN" altLang="en-US" dirty="0"/>
              <a:t>简介</a:t>
            </a:r>
            <a:endParaRPr lang="en-US" altLang="zh-CN" dirty="0"/>
          </a:p>
          <a:p>
            <a:r>
              <a:rPr lang="en-US" altLang="zh-CN" dirty="0"/>
              <a:t>docker</a:t>
            </a:r>
            <a:r>
              <a:rPr lang="zh-CN" altLang="en-US" dirty="0"/>
              <a:t>安装</a:t>
            </a:r>
            <a:endParaRPr lang="en-US" altLang="zh-CN" dirty="0"/>
          </a:p>
          <a:p>
            <a:r>
              <a:rPr lang="en-US" altLang="zh-CN" dirty="0"/>
              <a:t>docker</a:t>
            </a:r>
            <a:r>
              <a:rPr lang="zh-CN" altLang="en-US" dirty="0"/>
              <a:t>镜像操作</a:t>
            </a:r>
            <a:endParaRPr lang="en-US" altLang="zh-CN" dirty="0"/>
          </a:p>
          <a:p>
            <a:r>
              <a:rPr lang="en-US" altLang="zh-CN" dirty="0"/>
              <a:t>docker</a:t>
            </a:r>
            <a:r>
              <a:rPr lang="zh-CN" altLang="en-US" dirty="0"/>
              <a:t>容器操作</a:t>
            </a:r>
            <a:endParaRPr lang="en-US" altLang="zh-CN" dirty="0"/>
          </a:p>
          <a:p>
            <a:r>
              <a:rPr lang="zh-CN" altLang="en-US" dirty="0"/>
              <a:t>构建</a:t>
            </a:r>
            <a:r>
              <a:rPr lang="en-US" altLang="zh-CN" dirty="0"/>
              <a:t>BOSS</a:t>
            </a:r>
            <a:r>
              <a:rPr lang="zh-CN" altLang="en-US" dirty="0"/>
              <a:t>镜像出现的问题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4038DB-9832-4D36-8B67-7CB96FC02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253" y="1172189"/>
            <a:ext cx="2353260" cy="193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76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4FBB0C-240E-4A47-92CE-B195385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docker</a:t>
            </a:r>
            <a:r>
              <a:rPr lang="zh-CN" altLang="en-US" dirty="0"/>
              <a:t>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DE2959-E197-46A8-AEB6-24BF585A1F29}"/>
              </a:ext>
            </a:extLst>
          </p:cNvPr>
          <p:cNvSpPr txBox="1"/>
          <p:nvPr/>
        </p:nvSpPr>
        <p:spPr>
          <a:xfrm>
            <a:off x="838200" y="2055813"/>
            <a:ext cx="3813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开源软件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操作系统级的虚拟化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410DC1-DD73-48DB-8987-5D216E416A57}"/>
              </a:ext>
            </a:extLst>
          </p:cNvPr>
          <p:cNvSpPr txBox="1"/>
          <p:nvPr/>
        </p:nvSpPr>
        <p:spPr>
          <a:xfrm>
            <a:off x="838200" y="3748778"/>
            <a:ext cx="68375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Docker</a:t>
            </a:r>
            <a:r>
              <a:rPr lang="zh-CN" altLang="en-US" sz="2400" dirty="0"/>
              <a:t> </a:t>
            </a:r>
            <a:r>
              <a:rPr lang="en-US" altLang="zh-CN" sz="2400" dirty="0"/>
              <a:t>image</a:t>
            </a:r>
            <a:r>
              <a:rPr lang="zh-CN" altLang="en-US" sz="2400" dirty="0"/>
              <a:t>：只读模板，容器的基石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Docker</a:t>
            </a:r>
            <a:r>
              <a:rPr lang="zh-CN" altLang="en-US" sz="2400" dirty="0"/>
              <a:t> </a:t>
            </a:r>
            <a:r>
              <a:rPr lang="en-US" altLang="zh-CN" sz="2400" dirty="0"/>
              <a:t>container</a:t>
            </a:r>
            <a:r>
              <a:rPr lang="zh-CN" altLang="en-US" sz="2400" dirty="0"/>
              <a:t>：由镜像创建，简易版操作系统和应用程序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Docker</a:t>
            </a:r>
            <a:r>
              <a:rPr lang="zh-CN" altLang="en-US" sz="2400" dirty="0"/>
              <a:t> </a:t>
            </a:r>
            <a:r>
              <a:rPr lang="en-US" altLang="zh-CN" sz="2400" dirty="0"/>
              <a:t>repository</a:t>
            </a:r>
            <a:r>
              <a:rPr lang="zh-CN" altLang="en-US" sz="2400" dirty="0"/>
              <a:t>：镜像文件的仓库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ED85E6-1ED7-46C7-8194-BEE8E60D0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765" y="365125"/>
            <a:ext cx="4838700" cy="3267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69168E4-316D-4C8D-845F-F80DA5109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002" y="3748778"/>
            <a:ext cx="4435463" cy="246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92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A70EB2-3F6F-4479-99A5-36F1479CB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docker</a:t>
            </a:r>
            <a:r>
              <a:rPr lang="zh-CN" altLang="en-US" dirty="0"/>
              <a:t>安装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89190F-60F0-47D7-AD6D-3E749DB9FDE3}"/>
              </a:ext>
            </a:extLst>
          </p:cNvPr>
          <p:cNvSpPr txBox="1"/>
          <p:nvPr/>
        </p:nvSpPr>
        <p:spPr>
          <a:xfrm>
            <a:off x="1146412" y="1828800"/>
            <a:ext cx="5850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系统要求：</a:t>
            </a:r>
            <a:r>
              <a:rPr lang="en-US" altLang="zh-CN" sz="2400" dirty="0"/>
              <a:t>64</a:t>
            </a:r>
            <a:r>
              <a:rPr lang="zh-CN" altLang="en-US" sz="2400" dirty="0"/>
              <a:t>位平台，</a:t>
            </a:r>
            <a:r>
              <a:rPr lang="en-US" altLang="zh-CN" sz="2400" dirty="0"/>
              <a:t>Linux</a:t>
            </a:r>
            <a:r>
              <a:rPr lang="zh-CN" altLang="en-US" sz="2400" dirty="0"/>
              <a:t>内核大于</a:t>
            </a:r>
            <a:r>
              <a:rPr lang="en-US" altLang="zh-CN" sz="2400" dirty="0"/>
              <a:t>3.10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593B14-659E-4827-9ADD-8E570D994080}"/>
              </a:ext>
            </a:extLst>
          </p:cNvPr>
          <p:cNvSpPr txBox="1"/>
          <p:nvPr/>
        </p:nvSpPr>
        <p:spPr>
          <a:xfrm>
            <a:off x="1146412" y="3169692"/>
            <a:ext cx="85674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脚本安装：</a:t>
            </a:r>
            <a:endParaRPr lang="en-US" altLang="zh-CN" sz="2400" dirty="0"/>
          </a:p>
          <a:p>
            <a:r>
              <a:rPr lang="en-US" altLang="zh-CN" sz="2400" dirty="0"/>
              <a:t>$ </a:t>
            </a:r>
            <a:r>
              <a:rPr lang="en-US" altLang="zh-CN" sz="2400" dirty="0">
                <a:latin typeface="Consolas" panose="020B0609020204030204" pitchFamily="49" charset="0"/>
              </a:rPr>
              <a:t>curl –</a:t>
            </a:r>
            <a:r>
              <a:rPr lang="en-US" altLang="zh-CN" sz="2400" dirty="0" err="1">
                <a:latin typeface="Consolas" panose="020B0609020204030204" pitchFamily="49" charset="0"/>
              </a:rPr>
              <a:t>fsSL</a:t>
            </a:r>
            <a:r>
              <a:rPr lang="en-US" altLang="zh-CN" sz="2400" dirty="0">
                <a:latin typeface="Consolas" panose="020B0609020204030204" pitchFamily="49" charset="0"/>
              </a:rPr>
              <a:t> https://get.docker.com/  |  </a:t>
            </a:r>
            <a:r>
              <a:rPr lang="en-US" altLang="zh-CN" sz="2400" dirty="0" err="1">
                <a:latin typeface="Consolas" panose="020B0609020204030204" pitchFamily="49" charset="0"/>
              </a:rPr>
              <a:t>sh</a:t>
            </a:r>
            <a:r>
              <a:rPr lang="en-US" altLang="zh-CN" sz="2400" dirty="0">
                <a:latin typeface="Consolas" panose="020B0609020204030204" pitchFamily="49" charset="0"/>
              </a:rPr>
              <a:t> </a:t>
            </a:r>
            <a:r>
              <a:rPr lang="en-US" altLang="zh-CN" sz="2400" dirty="0"/>
              <a:t>   </a:t>
            </a:r>
            <a:r>
              <a:rPr lang="zh-CN" altLang="en-US" sz="2400" dirty="0"/>
              <a:t>或者</a:t>
            </a:r>
            <a:endParaRPr lang="en-US" altLang="zh-CN" sz="2400" dirty="0"/>
          </a:p>
          <a:p>
            <a:r>
              <a:rPr lang="en-US" altLang="zh-CN" sz="2400" dirty="0"/>
              <a:t>$ </a:t>
            </a:r>
            <a:r>
              <a:rPr lang="en-US" altLang="zh-CN" sz="2400" dirty="0" err="1">
                <a:latin typeface="Consolas" panose="020B0609020204030204" pitchFamily="49" charset="0"/>
              </a:rPr>
              <a:t>wget</a:t>
            </a:r>
            <a:r>
              <a:rPr lang="en-US" altLang="zh-CN" sz="2400" dirty="0">
                <a:latin typeface="Consolas" panose="020B0609020204030204" pitchFamily="49" charset="0"/>
              </a:rPr>
              <a:t> –qO-  https://get.docker.com/  |  </a:t>
            </a:r>
            <a:r>
              <a:rPr lang="en-US" altLang="zh-CN" sz="2400" dirty="0" err="1">
                <a:latin typeface="Consolas" panose="020B0609020204030204" pitchFamily="49" charset="0"/>
              </a:rPr>
              <a:t>sh</a:t>
            </a:r>
            <a:r>
              <a:rPr lang="en-US" altLang="zh-CN" sz="2400" dirty="0">
                <a:latin typeface="Consolas" panose="020B0609020204030204" pitchFamily="49" charset="0"/>
              </a:rPr>
              <a:t> </a:t>
            </a:r>
          </a:p>
          <a:p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D109BC-C920-41E3-B50B-250061A5B03B}"/>
              </a:ext>
            </a:extLst>
          </p:cNvPr>
          <p:cNvSpPr txBox="1"/>
          <p:nvPr/>
        </p:nvSpPr>
        <p:spPr>
          <a:xfrm>
            <a:off x="1146411" y="2497540"/>
            <a:ext cx="521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ubuntu  apt-get </a:t>
            </a:r>
            <a:r>
              <a:rPr lang="zh-CN" altLang="en-US" sz="2400" dirty="0"/>
              <a:t>、</a:t>
            </a:r>
            <a:r>
              <a:rPr lang="en-US" altLang="zh-CN" sz="2400" dirty="0"/>
              <a:t>CentOS yum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F54657-0682-4415-8B97-7AEE2A65B43D}"/>
              </a:ext>
            </a:extLst>
          </p:cNvPr>
          <p:cNvSpPr txBox="1"/>
          <p:nvPr/>
        </p:nvSpPr>
        <p:spPr>
          <a:xfrm>
            <a:off x="1146411" y="4739352"/>
            <a:ext cx="10207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github.com/docker/docker/releases  </a:t>
            </a:r>
            <a:r>
              <a:rPr lang="zh-CN" altLang="en-US" sz="2400" dirty="0"/>
              <a:t>搜寻发行版信息和二进制包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CECF47-9B0F-4441-9DC9-277A6F69A489}"/>
              </a:ext>
            </a:extLst>
          </p:cNvPr>
          <p:cNvSpPr txBox="1"/>
          <p:nvPr/>
        </p:nvSpPr>
        <p:spPr>
          <a:xfrm>
            <a:off x="1146411" y="5572025"/>
            <a:ext cx="7467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将当前用户加入</a:t>
            </a:r>
            <a:r>
              <a:rPr lang="en-US" altLang="zh-CN" sz="2400" dirty="0"/>
              <a:t>docker</a:t>
            </a:r>
            <a:r>
              <a:rPr lang="zh-CN" altLang="en-US" sz="2400" dirty="0"/>
              <a:t>用户组：</a:t>
            </a:r>
            <a:endParaRPr lang="en-US" altLang="zh-CN" sz="2400" dirty="0"/>
          </a:p>
          <a:p>
            <a:r>
              <a:rPr lang="en-US" altLang="zh-CN" sz="2400" dirty="0"/>
              <a:t>$</a:t>
            </a:r>
            <a:r>
              <a:rPr lang="zh-CN" altLang="en-US" sz="2400" dirty="0"/>
              <a:t> </a:t>
            </a:r>
            <a:r>
              <a:rPr lang="en-US" altLang="zh-CN" sz="2400" dirty="0" err="1">
                <a:latin typeface="Consolas" panose="020B0609020204030204" pitchFamily="49" charset="0"/>
              </a:rPr>
              <a:t>sudo</a:t>
            </a:r>
            <a:r>
              <a:rPr lang="en-US" altLang="zh-CN" sz="2400" dirty="0">
                <a:latin typeface="Consolas" panose="020B0609020204030204" pitchFamily="49" charset="0"/>
              </a:rPr>
              <a:t>  </a:t>
            </a:r>
            <a:r>
              <a:rPr lang="en-US" altLang="zh-CN" sz="2400" dirty="0" err="1">
                <a:latin typeface="Consolas" panose="020B0609020204030204" pitchFamily="49" charset="0"/>
              </a:rPr>
              <a:t>usermod</a:t>
            </a:r>
            <a:r>
              <a:rPr lang="en-US" altLang="zh-CN" sz="2400" dirty="0">
                <a:latin typeface="Consolas" panose="020B0609020204030204" pitchFamily="49" charset="0"/>
              </a:rPr>
              <a:t>  -</a:t>
            </a:r>
            <a:r>
              <a:rPr lang="en-US" altLang="zh-CN" sz="2400" dirty="0" err="1">
                <a:latin typeface="Consolas" panose="020B0609020204030204" pitchFamily="49" charset="0"/>
              </a:rPr>
              <a:t>aG</a:t>
            </a:r>
            <a:r>
              <a:rPr lang="en-US" altLang="zh-CN" sz="2400" dirty="0">
                <a:latin typeface="Consolas" panose="020B0609020204030204" pitchFamily="49" charset="0"/>
              </a:rPr>
              <a:t>  docker </a:t>
            </a:r>
            <a:r>
              <a:rPr lang="en-US" altLang="zh-CN" sz="2400" dirty="0"/>
              <a:t>USER_NAME</a:t>
            </a:r>
            <a:endParaRPr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8CE119-4B8E-4F39-B76F-DFAB2C194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34" y="206381"/>
            <a:ext cx="5409524" cy="4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2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855D28-05FA-4FBA-9AEB-50A69AA3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docker</a:t>
            </a:r>
            <a:r>
              <a:rPr lang="zh-CN" altLang="en-US" dirty="0"/>
              <a:t>镜像下载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ACD6BE-6F80-42C0-9EDC-97A642E13B3D}"/>
              </a:ext>
            </a:extLst>
          </p:cNvPr>
          <p:cNvSpPr txBox="1"/>
          <p:nvPr/>
        </p:nvSpPr>
        <p:spPr>
          <a:xfrm>
            <a:off x="838200" y="2089307"/>
            <a:ext cx="845157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搜寻镜像：</a:t>
            </a:r>
            <a:r>
              <a:rPr lang="en-US" altLang="zh-CN" sz="2400" dirty="0"/>
              <a:t>$ </a:t>
            </a:r>
            <a:r>
              <a:rPr lang="en-US" altLang="zh-CN" sz="2400" dirty="0">
                <a:latin typeface="Consolas" panose="020B0609020204030204" pitchFamily="49" charset="0"/>
              </a:rPr>
              <a:t>docker search slc6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下载镜像：</a:t>
            </a:r>
            <a:r>
              <a:rPr lang="en-US" altLang="zh-CN" sz="2400" dirty="0"/>
              <a:t>$ </a:t>
            </a:r>
            <a:r>
              <a:rPr lang="en-US" altLang="zh-CN" sz="2400" dirty="0">
                <a:latin typeface="Consolas" panose="020B0609020204030204" pitchFamily="49" charset="0"/>
              </a:rPr>
              <a:t>docker pull cern/slc6-base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查看镜像：</a:t>
            </a:r>
            <a:r>
              <a:rPr lang="en-US" altLang="zh-CN" sz="2400" dirty="0"/>
              <a:t>$ </a:t>
            </a:r>
            <a:r>
              <a:rPr lang="en-US" altLang="zh-CN" sz="2400" dirty="0">
                <a:latin typeface="Consolas" panose="020B0609020204030204" pitchFamily="49" charset="0"/>
              </a:rPr>
              <a:t>docker images 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添加标签：</a:t>
            </a:r>
            <a:r>
              <a:rPr lang="en-US" altLang="zh-CN" sz="2400" dirty="0"/>
              <a:t>$ </a:t>
            </a:r>
            <a:r>
              <a:rPr lang="en-US" altLang="zh-CN" sz="2400" dirty="0">
                <a:latin typeface="Consolas" panose="020B0609020204030204" pitchFamily="49" charset="0"/>
              </a:rPr>
              <a:t>docker tag  cern/slc6-base my_slc6 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删除标签</a:t>
            </a:r>
            <a:r>
              <a:rPr lang="en-US" altLang="zh-CN" sz="2400" dirty="0"/>
              <a:t>(</a:t>
            </a:r>
            <a:r>
              <a:rPr lang="zh-CN" altLang="en-US" sz="2400" dirty="0"/>
              <a:t>镜像</a:t>
            </a:r>
            <a:r>
              <a:rPr lang="en-US" altLang="zh-CN" sz="2400" dirty="0"/>
              <a:t>)</a:t>
            </a:r>
            <a:r>
              <a:rPr lang="zh-CN" altLang="en-US" sz="2400" dirty="0"/>
              <a:t>：</a:t>
            </a:r>
            <a:r>
              <a:rPr lang="en-US" altLang="zh-CN" sz="2400" dirty="0"/>
              <a:t>$ </a:t>
            </a:r>
            <a:r>
              <a:rPr lang="en-US" altLang="zh-CN" sz="2400" dirty="0">
                <a:latin typeface="Consolas" panose="020B0609020204030204" pitchFamily="49" charset="0"/>
              </a:rPr>
              <a:t>docker </a:t>
            </a:r>
            <a:r>
              <a:rPr lang="en-US" altLang="zh-CN" sz="2400" dirty="0" err="1">
                <a:latin typeface="Consolas" panose="020B0609020204030204" pitchFamily="49" charset="0"/>
              </a:rPr>
              <a:t>rmi</a:t>
            </a:r>
            <a:r>
              <a:rPr lang="en-US" altLang="zh-CN" sz="2400" dirty="0">
                <a:latin typeface="Consolas" panose="020B0609020204030204" pitchFamily="49" charset="0"/>
              </a:rPr>
              <a:t> my_slc6 </a:t>
            </a:r>
          </a:p>
          <a:p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DE6B81-4E3B-4F4B-886F-784F67000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907" y="1802704"/>
            <a:ext cx="9799093" cy="43816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EF9D95F-1186-49A5-8616-A09E786E7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907" y="1802704"/>
            <a:ext cx="9799093" cy="438165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AA7E80E-6732-4D82-A68B-711C2E74DC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86" b="41887"/>
          <a:stretch/>
        </p:blipFill>
        <p:spPr>
          <a:xfrm>
            <a:off x="2392907" y="1810518"/>
            <a:ext cx="9767577" cy="468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7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CC64A-370E-4497-876A-0433A31B3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docker</a:t>
            </a:r>
            <a:r>
              <a:rPr lang="zh-CN" altLang="en-US" dirty="0"/>
              <a:t>镜像创建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54A5B1-127D-4448-856D-C263AA30F398}"/>
              </a:ext>
            </a:extLst>
          </p:cNvPr>
          <p:cNvSpPr txBox="1"/>
          <p:nvPr/>
        </p:nvSpPr>
        <p:spPr>
          <a:xfrm>
            <a:off x="838200" y="1447080"/>
            <a:ext cx="5552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Dockerfile</a:t>
            </a:r>
            <a:r>
              <a:rPr lang="zh-CN" altLang="en-US" sz="2000" dirty="0"/>
              <a:t>、</a:t>
            </a:r>
            <a:r>
              <a:rPr lang="en-US" altLang="zh-CN" sz="2000" dirty="0"/>
              <a:t>commit</a:t>
            </a:r>
            <a:r>
              <a:rPr lang="zh-CN" altLang="en-US" sz="2000" dirty="0"/>
              <a:t>与</a:t>
            </a:r>
            <a:r>
              <a:rPr lang="en-US" altLang="zh-CN" sz="2000" dirty="0"/>
              <a:t>import</a:t>
            </a:r>
            <a:endParaRPr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36565F-57AE-4489-89EC-6D16ED63B8BC}"/>
              </a:ext>
            </a:extLst>
          </p:cNvPr>
          <p:cNvSpPr txBox="1"/>
          <p:nvPr/>
        </p:nvSpPr>
        <p:spPr>
          <a:xfrm>
            <a:off x="838200" y="1994600"/>
            <a:ext cx="113538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FF0000"/>
                </a:solidFill>
              </a:rPr>
              <a:t>1.</a:t>
            </a:r>
            <a:r>
              <a:rPr lang="zh-CN" altLang="en-US" sz="2200" dirty="0">
                <a:solidFill>
                  <a:srgbClr val="FF0000"/>
                </a:solidFill>
              </a:rPr>
              <a:t>准备工作</a:t>
            </a:r>
            <a:endParaRPr lang="en-US" altLang="zh-CN" sz="2200" dirty="0">
              <a:solidFill>
                <a:srgbClr val="FF0000"/>
              </a:solidFill>
            </a:endParaRPr>
          </a:p>
          <a:p>
            <a:r>
              <a:rPr lang="zh-CN" altLang="en-US" sz="2200" dirty="0"/>
              <a:t>用</a:t>
            </a:r>
            <a:r>
              <a:rPr lang="en-US" altLang="zh-CN" sz="2200" dirty="0"/>
              <a:t>my_slc6:1.0</a:t>
            </a:r>
            <a:r>
              <a:rPr lang="zh-CN" altLang="en-US" sz="2200" dirty="0"/>
              <a:t>创建一个容器 </a:t>
            </a:r>
            <a:r>
              <a:rPr lang="en-US" altLang="zh-CN" sz="2200" dirty="0"/>
              <a:t>$ </a:t>
            </a:r>
            <a:r>
              <a:rPr lang="en-US" altLang="zh-CN" sz="2200" dirty="0">
                <a:latin typeface="Consolas" panose="020B0609020204030204" pitchFamily="49" charset="0"/>
              </a:rPr>
              <a:t>docker run –it  my_slc6:1.0  /bin/bash</a:t>
            </a:r>
          </a:p>
          <a:p>
            <a:r>
              <a:rPr lang="zh-CN" altLang="en-US" sz="2200" dirty="0"/>
              <a:t>安装</a:t>
            </a:r>
            <a:r>
              <a:rPr lang="en-US" altLang="zh-CN" sz="2200" dirty="0"/>
              <a:t>openssh-server:  </a:t>
            </a:r>
            <a:r>
              <a:rPr lang="en-US" altLang="zh-CN" sz="2200" dirty="0">
                <a:latin typeface="Consolas" panose="020B0609020204030204" pitchFamily="49" charset="0"/>
              </a:rPr>
              <a:t>yum  update &amp;  yum install  -y  openssh-server</a:t>
            </a:r>
          </a:p>
          <a:p>
            <a:r>
              <a:rPr lang="en-US" altLang="zh-CN" sz="2200" dirty="0">
                <a:solidFill>
                  <a:srgbClr val="FF0000"/>
                </a:solidFill>
              </a:rPr>
              <a:t>2.</a:t>
            </a:r>
            <a:r>
              <a:rPr lang="zh-CN" altLang="en-US" sz="2200" dirty="0">
                <a:solidFill>
                  <a:srgbClr val="FF0000"/>
                </a:solidFill>
              </a:rPr>
              <a:t>安装配置</a:t>
            </a:r>
            <a:r>
              <a:rPr lang="en-US" altLang="zh-CN" sz="2200" dirty="0">
                <a:solidFill>
                  <a:srgbClr val="FF0000"/>
                </a:solidFill>
              </a:rPr>
              <a:t>SSL </a:t>
            </a:r>
            <a:r>
              <a:rPr lang="zh-CN" altLang="en-US" sz="2200" dirty="0">
                <a:solidFill>
                  <a:srgbClr val="FF0000"/>
                </a:solidFill>
              </a:rPr>
              <a:t>服务</a:t>
            </a:r>
            <a:endParaRPr lang="en-US" altLang="zh-CN" sz="2200" dirty="0">
              <a:solidFill>
                <a:srgbClr val="FF0000"/>
              </a:solidFill>
            </a:endParaRPr>
          </a:p>
          <a:p>
            <a:r>
              <a:rPr lang="en-US" altLang="zh-CN" sz="2200" dirty="0"/>
              <a:t>…………</a:t>
            </a:r>
          </a:p>
          <a:p>
            <a:r>
              <a:rPr lang="en-US" altLang="zh-CN" sz="2200" dirty="0"/>
              <a:t>…………</a:t>
            </a:r>
          </a:p>
          <a:p>
            <a:r>
              <a:rPr lang="en-US" altLang="zh-CN" sz="2200" dirty="0">
                <a:solidFill>
                  <a:srgbClr val="FF0000"/>
                </a:solidFill>
              </a:rPr>
              <a:t>3.</a:t>
            </a:r>
            <a:r>
              <a:rPr lang="zh-CN" altLang="en-US" sz="2200" dirty="0">
                <a:solidFill>
                  <a:srgbClr val="FF0000"/>
                </a:solidFill>
              </a:rPr>
              <a:t>保存镜像</a:t>
            </a:r>
            <a:endParaRPr lang="en-US" altLang="zh-CN" sz="2200" dirty="0">
              <a:solidFill>
                <a:srgbClr val="FF0000"/>
              </a:solidFill>
            </a:endParaRPr>
          </a:p>
          <a:p>
            <a:r>
              <a:rPr lang="zh-CN" altLang="en-US" sz="2200" dirty="0"/>
              <a:t>退出容器： </a:t>
            </a:r>
            <a:r>
              <a:rPr lang="en-US" altLang="zh-CN" sz="2200" dirty="0"/>
              <a:t>$ </a:t>
            </a:r>
            <a:r>
              <a:rPr lang="en-US" altLang="zh-CN" sz="2200" dirty="0">
                <a:latin typeface="Consolas" panose="020B0609020204030204" pitchFamily="49" charset="0"/>
              </a:rPr>
              <a:t>exit </a:t>
            </a:r>
          </a:p>
          <a:p>
            <a:r>
              <a:rPr lang="en-US" altLang="zh-CN" sz="2200" dirty="0"/>
              <a:t> </a:t>
            </a:r>
            <a:r>
              <a:rPr lang="zh-CN" altLang="en-US" sz="2200" dirty="0"/>
              <a:t>生成镜像：</a:t>
            </a:r>
            <a:r>
              <a:rPr lang="en-US" altLang="zh-CN" sz="2200" dirty="0"/>
              <a:t>$ </a:t>
            </a:r>
            <a:r>
              <a:rPr lang="en-US" altLang="zh-CN" sz="2200" dirty="0">
                <a:latin typeface="Consolas" panose="020B0609020204030204" pitchFamily="49" charset="0"/>
              </a:rPr>
              <a:t>docker commit  </a:t>
            </a:r>
            <a:r>
              <a:rPr lang="zh-CN" altLang="en-US" sz="2200" dirty="0">
                <a:latin typeface="Consolas" panose="020B0609020204030204" pitchFamily="49" charset="0"/>
              </a:rPr>
              <a:t>容器</a:t>
            </a:r>
            <a:r>
              <a:rPr lang="en-US" altLang="zh-CN" sz="2200" dirty="0">
                <a:latin typeface="Consolas" panose="020B0609020204030204" pitchFamily="49" charset="0"/>
              </a:rPr>
              <a:t>ID  ssh_myslc6:1.0</a:t>
            </a:r>
          </a:p>
          <a:p>
            <a:r>
              <a:rPr lang="zh-CN" altLang="en-US" sz="2200" dirty="0"/>
              <a:t> 查看：       </a:t>
            </a:r>
            <a:r>
              <a:rPr lang="en-US" altLang="zh-CN" sz="2200" dirty="0"/>
              <a:t>$ </a:t>
            </a:r>
            <a:r>
              <a:rPr lang="en-US" altLang="zh-CN" sz="2200" dirty="0">
                <a:latin typeface="Consolas" panose="020B0609020204030204" pitchFamily="49" charset="0"/>
              </a:rPr>
              <a:t>docker images</a:t>
            </a:r>
          </a:p>
          <a:p>
            <a:r>
              <a:rPr lang="en-US" altLang="zh-CN" sz="2200" dirty="0">
                <a:solidFill>
                  <a:srgbClr val="FF0000"/>
                </a:solidFill>
              </a:rPr>
              <a:t>4.</a:t>
            </a:r>
            <a:r>
              <a:rPr lang="zh-CN" altLang="en-US" sz="2200" dirty="0">
                <a:solidFill>
                  <a:srgbClr val="FF0000"/>
                </a:solidFill>
              </a:rPr>
              <a:t>导出载入上传镜像</a:t>
            </a:r>
            <a:endParaRPr lang="en-US" altLang="zh-CN" sz="2200" dirty="0">
              <a:solidFill>
                <a:srgbClr val="FF0000"/>
              </a:solidFill>
            </a:endParaRPr>
          </a:p>
          <a:p>
            <a:r>
              <a:rPr lang="zh-CN" altLang="en-US" sz="2200" dirty="0"/>
              <a:t>导出：</a:t>
            </a:r>
            <a:r>
              <a:rPr lang="en-US" altLang="zh-CN" sz="2200" dirty="0"/>
              <a:t>$</a:t>
            </a:r>
            <a:r>
              <a:rPr lang="zh-CN" altLang="en-US" sz="2200" dirty="0"/>
              <a:t> </a:t>
            </a:r>
            <a:r>
              <a:rPr lang="en-US" altLang="zh-CN" sz="2200" dirty="0">
                <a:latin typeface="Consolas" panose="020B0609020204030204" pitchFamily="49" charset="0"/>
              </a:rPr>
              <a:t>docker</a:t>
            </a:r>
            <a:r>
              <a:rPr lang="zh-CN" altLang="en-US" sz="2200" dirty="0">
                <a:latin typeface="Consolas" panose="020B0609020204030204" pitchFamily="49" charset="0"/>
              </a:rPr>
              <a:t> </a:t>
            </a:r>
            <a:r>
              <a:rPr lang="en-US" altLang="zh-CN" sz="2200" dirty="0">
                <a:latin typeface="Consolas" panose="020B0609020204030204" pitchFamily="49" charset="0"/>
              </a:rPr>
              <a:t>save</a:t>
            </a:r>
            <a:r>
              <a:rPr lang="zh-CN" altLang="en-US" sz="2200" dirty="0">
                <a:latin typeface="Consolas" panose="020B0609020204030204" pitchFamily="49" charset="0"/>
              </a:rPr>
              <a:t> </a:t>
            </a:r>
            <a:r>
              <a:rPr lang="en-US" altLang="zh-CN" sz="2200" dirty="0">
                <a:latin typeface="Consolas" panose="020B0609020204030204" pitchFamily="49" charset="0"/>
              </a:rPr>
              <a:t>–o</a:t>
            </a:r>
            <a:r>
              <a:rPr lang="zh-CN" altLang="en-US" sz="2200" dirty="0">
                <a:latin typeface="Consolas" panose="020B0609020204030204" pitchFamily="49" charset="0"/>
              </a:rPr>
              <a:t>  </a:t>
            </a:r>
            <a:r>
              <a:rPr lang="en-US" altLang="zh-CN" sz="2200" dirty="0">
                <a:latin typeface="Consolas" panose="020B0609020204030204" pitchFamily="49" charset="0"/>
              </a:rPr>
              <a:t>output_ssh_myslc6_1.0.tar</a:t>
            </a:r>
            <a:r>
              <a:rPr lang="zh-CN" altLang="en-US" sz="2200" dirty="0">
                <a:latin typeface="Consolas" panose="020B0609020204030204" pitchFamily="49" charset="0"/>
              </a:rPr>
              <a:t>   </a:t>
            </a:r>
            <a:r>
              <a:rPr lang="en-US" altLang="zh-CN" sz="2200" dirty="0">
                <a:latin typeface="Consolas" panose="020B0609020204030204" pitchFamily="49" charset="0"/>
              </a:rPr>
              <a:t>ssh_myslc6:1.0</a:t>
            </a:r>
          </a:p>
          <a:p>
            <a:r>
              <a:rPr lang="zh-CN" altLang="en-US" sz="2200" dirty="0"/>
              <a:t>载入：</a:t>
            </a:r>
            <a:r>
              <a:rPr lang="en-US" altLang="zh-CN" sz="2200" dirty="0"/>
              <a:t>$ </a:t>
            </a:r>
            <a:r>
              <a:rPr lang="en-US" altLang="zh-CN" sz="2200" dirty="0">
                <a:latin typeface="Consolas" panose="020B0609020204030204" pitchFamily="49" charset="0"/>
              </a:rPr>
              <a:t>docker</a:t>
            </a:r>
            <a:r>
              <a:rPr lang="zh-CN" altLang="en-US" sz="2200" dirty="0">
                <a:latin typeface="Consolas" panose="020B0609020204030204" pitchFamily="49" charset="0"/>
              </a:rPr>
              <a:t> </a:t>
            </a:r>
            <a:r>
              <a:rPr lang="en-US" altLang="zh-CN" sz="2200" dirty="0">
                <a:latin typeface="Consolas" panose="020B0609020204030204" pitchFamily="49" charset="0"/>
              </a:rPr>
              <a:t>load  --input</a:t>
            </a:r>
            <a:r>
              <a:rPr lang="zh-CN" altLang="en-US" sz="2200" dirty="0">
                <a:latin typeface="Consolas" panose="020B0609020204030204" pitchFamily="49" charset="0"/>
              </a:rPr>
              <a:t>  </a:t>
            </a:r>
            <a:r>
              <a:rPr lang="en-US" altLang="zh-CN" sz="2200" dirty="0">
                <a:latin typeface="Consolas" panose="020B0609020204030204" pitchFamily="49" charset="0"/>
              </a:rPr>
              <a:t>output_ssh_myslc6_1.0.tar</a:t>
            </a:r>
          </a:p>
          <a:p>
            <a:r>
              <a:rPr lang="zh-CN" altLang="en-US" sz="2200" dirty="0"/>
              <a:t>上传：</a:t>
            </a:r>
            <a:r>
              <a:rPr lang="en-US" altLang="zh-CN" sz="2200" dirty="0"/>
              <a:t>$ </a:t>
            </a:r>
            <a:r>
              <a:rPr lang="en-US" altLang="zh-CN" sz="2200" dirty="0">
                <a:latin typeface="Consolas" panose="020B0609020204030204" pitchFamily="49" charset="0"/>
              </a:rPr>
              <a:t>docker push  zhaoww/ssh_myslc6:1.0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291E54-A092-47B3-9CC0-6865860B5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548" y="367208"/>
            <a:ext cx="413385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6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5FDF2-755C-45FF-B078-16E0BBBEF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docker</a:t>
            </a:r>
            <a:r>
              <a:rPr lang="zh-CN" altLang="en-US" dirty="0"/>
              <a:t>容器操作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C8D9A1-688C-49B0-BE64-F1F70947F489}"/>
              </a:ext>
            </a:extLst>
          </p:cNvPr>
          <p:cNvSpPr txBox="1"/>
          <p:nvPr/>
        </p:nvSpPr>
        <p:spPr>
          <a:xfrm>
            <a:off x="838200" y="1679787"/>
            <a:ext cx="7323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容器：镜像的运行实例，独立的一组应用及其环境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D4C5B92-15B7-4452-9207-0D0DE8E697A8}"/>
              </a:ext>
            </a:extLst>
          </p:cNvPr>
          <p:cNvSpPr txBox="1"/>
          <p:nvPr/>
        </p:nvSpPr>
        <p:spPr>
          <a:xfrm>
            <a:off x="440635" y="2440997"/>
            <a:ext cx="12359186" cy="4051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新建容器：</a:t>
            </a:r>
            <a:r>
              <a:rPr lang="en-US" altLang="zh-CN" sz="2400" dirty="0"/>
              <a:t> $ </a:t>
            </a:r>
            <a:r>
              <a:rPr lang="en-US" altLang="zh-CN" sz="2400" dirty="0">
                <a:latin typeface="Consolas" panose="020B0609020204030204" pitchFamily="49" charset="0"/>
              </a:rPr>
              <a:t>docker create –it  cern/slc6-base:latest(</a:t>
            </a:r>
            <a:r>
              <a:rPr lang="zh-CN" altLang="en-US" sz="2400" dirty="0">
                <a:latin typeface="Consolas" panose="020B0609020204030204" pitchFamily="49" charset="0"/>
              </a:rPr>
              <a:t>镜像</a:t>
            </a:r>
            <a:r>
              <a:rPr lang="en-US" altLang="zh-CN" sz="2400" dirty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-</a:t>
            </a:r>
            <a:r>
              <a:rPr lang="en-US" altLang="zh-CN" sz="2400" dirty="0" err="1"/>
              <a:t>i</a:t>
            </a:r>
            <a:r>
              <a:rPr lang="zh-CN" altLang="en-US" sz="2400" dirty="0"/>
              <a:t>标准输入保持打开，</a:t>
            </a:r>
            <a:r>
              <a:rPr lang="en-US" altLang="zh-CN" sz="2400" dirty="0"/>
              <a:t>-t</a:t>
            </a:r>
            <a:r>
              <a:rPr lang="zh-CN" altLang="en-US" sz="2400" dirty="0"/>
              <a:t>分配伪终端）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启动容器：</a:t>
            </a:r>
            <a:r>
              <a:rPr lang="en-US" altLang="zh-CN" sz="2400" dirty="0"/>
              <a:t> $ </a:t>
            </a:r>
            <a:r>
              <a:rPr lang="en-US" altLang="zh-CN" sz="2400" dirty="0">
                <a:latin typeface="Consolas" panose="020B0609020204030204" pitchFamily="49" charset="0"/>
              </a:rPr>
              <a:t>docker start  </a:t>
            </a:r>
            <a:r>
              <a:rPr lang="zh-CN" altLang="en-US" sz="2400" dirty="0">
                <a:latin typeface="Consolas" panose="020B0609020204030204" pitchFamily="49" charset="0"/>
              </a:rPr>
              <a:t>容器</a:t>
            </a:r>
            <a:r>
              <a:rPr lang="en-US" altLang="zh-CN" sz="2400" dirty="0">
                <a:latin typeface="Consolas" panose="020B0609020204030204" pitchFamily="49" charset="0"/>
              </a:rPr>
              <a:t>ID </a:t>
            </a:r>
          </a:p>
          <a:p>
            <a:pPr>
              <a:lnSpc>
                <a:spcPct val="120000"/>
              </a:lnSpc>
            </a:pPr>
            <a:r>
              <a:rPr lang="zh-CN" altLang="en-US" sz="2400" dirty="0"/>
              <a:t>重启容器：</a:t>
            </a:r>
            <a:r>
              <a:rPr lang="en-US" altLang="zh-CN" sz="2400" dirty="0"/>
              <a:t> $ </a:t>
            </a:r>
            <a:r>
              <a:rPr lang="en-US" altLang="zh-CN" sz="2400" dirty="0">
                <a:latin typeface="Consolas" panose="020B0609020204030204" pitchFamily="49" charset="0"/>
              </a:rPr>
              <a:t>docker restart  </a:t>
            </a:r>
            <a:r>
              <a:rPr lang="zh-CN" altLang="en-US" sz="2400" dirty="0">
                <a:latin typeface="Consolas" panose="020B0609020204030204" pitchFamily="49" charset="0"/>
              </a:rPr>
              <a:t>容器</a:t>
            </a:r>
            <a:r>
              <a:rPr lang="en-US" altLang="zh-CN" sz="2400" dirty="0">
                <a:latin typeface="Consolas" panose="020B0609020204030204" pitchFamily="49" charset="0"/>
              </a:rPr>
              <a:t>ID </a:t>
            </a:r>
          </a:p>
          <a:p>
            <a:pPr>
              <a:lnSpc>
                <a:spcPct val="120000"/>
              </a:lnSpc>
            </a:pPr>
            <a:r>
              <a:rPr lang="zh-CN" altLang="en-US" sz="2400" dirty="0"/>
              <a:t>进入容器：</a:t>
            </a:r>
            <a:r>
              <a:rPr lang="en-US" altLang="zh-CN" sz="2400" dirty="0"/>
              <a:t> $ </a:t>
            </a:r>
            <a:r>
              <a:rPr lang="en-US" altLang="zh-CN" sz="2400" dirty="0">
                <a:latin typeface="Consolas" panose="020B0609020204030204" pitchFamily="49" charset="0"/>
              </a:rPr>
              <a:t>docker exec –it </a:t>
            </a:r>
            <a:r>
              <a:rPr lang="zh-CN" altLang="en-US" sz="2400" dirty="0">
                <a:latin typeface="Consolas" panose="020B0609020204030204" pitchFamily="49" charset="0"/>
              </a:rPr>
              <a:t>容器</a:t>
            </a:r>
            <a:r>
              <a:rPr lang="en-US" altLang="zh-CN" sz="2400" dirty="0">
                <a:latin typeface="Consolas" panose="020B0609020204030204" pitchFamily="49" charset="0"/>
              </a:rPr>
              <a:t>ID  /bin/bash</a:t>
            </a:r>
          </a:p>
          <a:p>
            <a:pPr>
              <a:lnSpc>
                <a:spcPct val="120000"/>
              </a:lnSpc>
            </a:pPr>
            <a:r>
              <a:rPr lang="zh-CN" altLang="en-US" sz="2400" dirty="0"/>
              <a:t>新建并进入容器：</a:t>
            </a:r>
            <a:r>
              <a:rPr lang="en-US" altLang="zh-CN" sz="2400" dirty="0"/>
              <a:t> $ </a:t>
            </a:r>
            <a:r>
              <a:rPr lang="en-US" altLang="zh-CN" sz="2400" dirty="0">
                <a:latin typeface="Consolas" panose="020B0609020204030204" pitchFamily="49" charset="0"/>
              </a:rPr>
              <a:t>docker run -it cern/slc6-base:latest(</a:t>
            </a:r>
            <a:r>
              <a:rPr lang="zh-CN" altLang="en-US" sz="2400" dirty="0">
                <a:latin typeface="Consolas" panose="020B0609020204030204" pitchFamily="49" charset="0"/>
              </a:rPr>
              <a:t>镜像</a:t>
            </a:r>
            <a:r>
              <a:rPr lang="en-US" altLang="zh-CN" sz="2400" dirty="0">
                <a:latin typeface="Consolas" panose="020B0609020204030204" pitchFamily="49" charset="0"/>
              </a:rPr>
              <a:t>) /bin/bash</a:t>
            </a:r>
          </a:p>
          <a:p>
            <a:pPr>
              <a:lnSpc>
                <a:spcPct val="120000"/>
              </a:lnSpc>
            </a:pPr>
            <a:r>
              <a:rPr lang="zh-CN" altLang="en-US" sz="2400" dirty="0"/>
              <a:t>查看运行中的容器</a:t>
            </a:r>
            <a:r>
              <a:rPr lang="en-US" altLang="zh-CN" sz="2400" dirty="0"/>
              <a:t>: $ </a:t>
            </a:r>
            <a:r>
              <a:rPr lang="en-US" altLang="zh-CN" sz="2400" dirty="0">
                <a:latin typeface="Consolas" panose="020B0609020204030204" pitchFamily="49" charset="0"/>
              </a:rPr>
              <a:t>docker  </a:t>
            </a:r>
            <a:r>
              <a:rPr lang="en-US" altLang="zh-CN" sz="2400" dirty="0" err="1">
                <a:latin typeface="Consolas" panose="020B0609020204030204" pitchFamily="49" charset="0"/>
              </a:rPr>
              <a:t>ps</a:t>
            </a:r>
            <a:endParaRPr lang="en-US" altLang="zh-CN" sz="2400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/>
              <a:t>查看所有的容器：</a:t>
            </a:r>
            <a:r>
              <a:rPr lang="en-US" altLang="zh-CN" sz="2400" dirty="0"/>
              <a:t> $ </a:t>
            </a:r>
            <a:r>
              <a:rPr lang="en-US" altLang="zh-CN" sz="2400" dirty="0">
                <a:latin typeface="Consolas" panose="020B0609020204030204" pitchFamily="49" charset="0"/>
              </a:rPr>
              <a:t>docker  </a:t>
            </a:r>
            <a:r>
              <a:rPr lang="en-US" altLang="zh-CN" sz="2400" dirty="0" err="1">
                <a:latin typeface="Consolas" panose="020B0609020204030204" pitchFamily="49" charset="0"/>
              </a:rPr>
              <a:t>ps</a:t>
            </a:r>
            <a:r>
              <a:rPr lang="en-US" altLang="zh-CN" sz="2400" dirty="0">
                <a:latin typeface="Consolas" panose="020B0609020204030204" pitchFamily="49" charset="0"/>
              </a:rPr>
              <a:t>  -</a:t>
            </a:r>
            <a:r>
              <a:rPr lang="en-US" altLang="zh-CN" sz="2400" dirty="0" err="1">
                <a:latin typeface="Consolas" panose="020B0609020204030204" pitchFamily="49" charset="0"/>
              </a:rPr>
              <a:t>aq</a:t>
            </a:r>
            <a:endParaRPr lang="en-US" altLang="zh-CN" sz="2400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/>
              <a:t>容器内查看进程：</a:t>
            </a:r>
            <a:r>
              <a:rPr lang="en-US" altLang="zh-CN" sz="2400" dirty="0"/>
              <a:t> $ </a:t>
            </a:r>
            <a:r>
              <a:rPr lang="en-US" altLang="zh-CN" sz="2400" dirty="0" err="1">
                <a:latin typeface="Consolas" panose="020B0609020204030204" pitchFamily="49" charset="0"/>
              </a:rPr>
              <a:t>ps</a:t>
            </a:r>
            <a:endParaRPr lang="en-US" altLang="zh-CN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639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9D61BEF-05F1-4EAD-B66E-1DDE37274886}"/>
              </a:ext>
            </a:extLst>
          </p:cNvPr>
          <p:cNvSpPr/>
          <p:nvPr/>
        </p:nvSpPr>
        <p:spPr>
          <a:xfrm>
            <a:off x="838199" y="2113219"/>
            <a:ext cx="10744201" cy="3091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容器内退出容器：</a:t>
            </a:r>
            <a:r>
              <a:rPr lang="en-US" altLang="zh-CN" sz="2400" dirty="0"/>
              <a:t> $ </a:t>
            </a:r>
            <a:r>
              <a:rPr lang="en-US" altLang="zh-CN" sz="2400" dirty="0">
                <a:latin typeface="Consolas" panose="020B0609020204030204" pitchFamily="49" charset="0"/>
              </a:rPr>
              <a:t>exit</a:t>
            </a:r>
          </a:p>
          <a:p>
            <a:pPr>
              <a:lnSpc>
                <a:spcPct val="120000"/>
              </a:lnSpc>
            </a:pPr>
            <a:r>
              <a:rPr lang="zh-CN" altLang="en-US" sz="2400" dirty="0"/>
              <a:t>终止容器：</a:t>
            </a:r>
            <a:r>
              <a:rPr lang="en-US" altLang="zh-CN" sz="2400" dirty="0"/>
              <a:t> $ </a:t>
            </a:r>
            <a:r>
              <a:rPr lang="en-US" altLang="zh-CN" sz="2400" dirty="0">
                <a:latin typeface="Consolas" panose="020B0609020204030204" pitchFamily="49" charset="0"/>
              </a:rPr>
              <a:t>docker stop/kill</a:t>
            </a:r>
          </a:p>
          <a:p>
            <a:pPr>
              <a:lnSpc>
                <a:spcPct val="120000"/>
              </a:lnSpc>
            </a:pPr>
            <a:r>
              <a:rPr lang="zh-CN" altLang="en-US" sz="2400" dirty="0"/>
              <a:t>删除容器：</a:t>
            </a:r>
            <a:r>
              <a:rPr lang="en-US" altLang="zh-CN" sz="2400" dirty="0"/>
              <a:t> $ </a:t>
            </a:r>
            <a:r>
              <a:rPr lang="en-US" altLang="zh-CN" sz="2400" dirty="0">
                <a:latin typeface="Consolas" panose="020B0609020204030204" pitchFamily="49" charset="0"/>
              </a:rPr>
              <a:t>docker rm</a:t>
            </a:r>
          </a:p>
          <a:p>
            <a:pPr>
              <a:lnSpc>
                <a:spcPct val="120000"/>
              </a:lnSpc>
            </a:pP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导出容器：</a:t>
            </a:r>
            <a:r>
              <a:rPr lang="en-US" altLang="zh-CN" sz="2400" dirty="0"/>
              <a:t> $ </a:t>
            </a:r>
            <a:r>
              <a:rPr lang="en-US" altLang="zh-CN" sz="2400" dirty="0">
                <a:latin typeface="Consolas" panose="020B0609020204030204" pitchFamily="49" charset="0"/>
              </a:rPr>
              <a:t>docker export –o ouput_con.tar  </a:t>
            </a:r>
            <a:r>
              <a:rPr lang="zh-CN" altLang="en-US" sz="2400" dirty="0">
                <a:latin typeface="Consolas" panose="020B0609020204030204" pitchFamily="49" charset="0"/>
              </a:rPr>
              <a:t>容器</a:t>
            </a:r>
            <a:r>
              <a:rPr lang="en-US" altLang="zh-CN" sz="2400" dirty="0">
                <a:latin typeface="Consolas" panose="020B0609020204030204" pitchFamily="49" charset="0"/>
              </a:rPr>
              <a:t>ID</a:t>
            </a:r>
          </a:p>
          <a:p>
            <a:pPr>
              <a:lnSpc>
                <a:spcPct val="120000"/>
              </a:lnSpc>
            </a:pPr>
            <a:r>
              <a:rPr lang="zh-CN" altLang="en-US" sz="2400" dirty="0"/>
              <a:t>导入容器：</a:t>
            </a:r>
            <a:r>
              <a:rPr lang="en-US" altLang="zh-CN" sz="2400" dirty="0"/>
              <a:t> $ </a:t>
            </a:r>
            <a:r>
              <a:rPr lang="en-US" altLang="zh-CN" sz="2400" dirty="0">
                <a:latin typeface="Consolas" panose="020B0609020204030204" pitchFamily="49" charset="0"/>
              </a:rPr>
              <a:t>docker import ouput_con.tar  zhaoww/my_slc6:2.0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47F50FD-F2A2-4909-9935-63106C36A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docker</a:t>
            </a:r>
            <a:r>
              <a:rPr lang="zh-CN" altLang="en-US" dirty="0"/>
              <a:t>容器操作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7E2719D-F688-413A-9F41-905D61A85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5" r="24276" b="37584"/>
          <a:stretch/>
        </p:blipFill>
        <p:spPr>
          <a:xfrm>
            <a:off x="2191108" y="1690688"/>
            <a:ext cx="9823830" cy="461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6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7A551A-86C3-432A-9AF5-38EC3B81F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构建</a:t>
            </a:r>
            <a:r>
              <a:rPr lang="en-US" altLang="zh-CN" dirty="0"/>
              <a:t>BOSS</a:t>
            </a:r>
            <a:r>
              <a:rPr lang="zh-CN" altLang="en-US" dirty="0"/>
              <a:t>镜像出现的问题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ED950D-7143-465C-B0EC-83E1A4FC3B7F}"/>
              </a:ext>
            </a:extLst>
          </p:cNvPr>
          <p:cNvSpPr txBox="1"/>
          <p:nvPr/>
        </p:nvSpPr>
        <p:spPr>
          <a:xfrm>
            <a:off x="937591" y="1690688"/>
            <a:ext cx="10416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安装流程：基础镜像→安装</a:t>
            </a:r>
            <a:r>
              <a:rPr lang="en-US" altLang="zh-CN" sz="2400" dirty="0"/>
              <a:t>pacman→</a:t>
            </a:r>
          </a:p>
          <a:p>
            <a:r>
              <a:rPr lang="en-US" altLang="zh-CN" sz="2400" dirty="0"/>
              <a:t>                  $</a:t>
            </a:r>
            <a:r>
              <a:rPr lang="zh-CN" altLang="en-US" sz="2400" dirty="0"/>
              <a:t> </a:t>
            </a:r>
            <a:r>
              <a:rPr lang="en-US" altLang="zh-CN" sz="2400" dirty="0"/>
              <a:t>pacman -get  http://docbes3.ihep.ac.cn/cache:7.0.4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773534-FDAF-4B23-B3DA-AE80DC289E5B}"/>
              </a:ext>
            </a:extLst>
          </p:cNvPr>
          <p:cNvSpPr txBox="1"/>
          <p:nvPr/>
        </p:nvSpPr>
        <p:spPr>
          <a:xfrm>
            <a:off x="937591" y="3286538"/>
            <a:ext cx="7103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基础镜像</a:t>
            </a:r>
            <a:r>
              <a:rPr lang="en-US" altLang="zh-CN" sz="2400" dirty="0"/>
              <a:t>1</a:t>
            </a:r>
            <a:r>
              <a:rPr lang="zh-CN" altLang="en-US" sz="2400" dirty="0"/>
              <a:t>：</a:t>
            </a:r>
            <a:r>
              <a:rPr lang="en-US" altLang="zh-CN" sz="2400" dirty="0"/>
              <a:t>cern/slc6-base	     222MB</a:t>
            </a:r>
          </a:p>
          <a:p>
            <a:r>
              <a:rPr lang="zh-CN" altLang="en-US" sz="2400" dirty="0"/>
              <a:t>基础镜像</a:t>
            </a:r>
            <a:r>
              <a:rPr lang="en-US" altLang="zh-CN" sz="2400" dirty="0"/>
              <a:t>2</a:t>
            </a:r>
            <a:r>
              <a:rPr lang="zh-CN" altLang="en-US" sz="2400" dirty="0"/>
              <a:t>：</a:t>
            </a:r>
            <a:r>
              <a:rPr lang="en-US" altLang="zh-CN" sz="2400" dirty="0"/>
              <a:t>mschnepf/slc6-condocker     1.48G</a:t>
            </a:r>
            <a:endParaRPr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FC7110D-B937-4F95-A653-0EA51416C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88" y="1391318"/>
            <a:ext cx="10220741" cy="5464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426C51-4082-40DE-801C-B15B3D078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87" y="1391318"/>
            <a:ext cx="10224819" cy="546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4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568</Words>
  <Application>Microsoft Office PowerPoint</Application>
  <PresentationFormat>宽屏</PresentationFormat>
  <Paragraphs>79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等线</vt:lpstr>
      <vt:lpstr>等线 Light</vt:lpstr>
      <vt:lpstr>Arial</vt:lpstr>
      <vt:lpstr>Consolas</vt:lpstr>
      <vt:lpstr>Office 主题​​</vt:lpstr>
      <vt:lpstr>Primary introduction to docker</vt:lpstr>
      <vt:lpstr>目录</vt:lpstr>
      <vt:lpstr>docker简介</vt:lpstr>
      <vt:lpstr>docker安装</vt:lpstr>
      <vt:lpstr>docker镜像下载</vt:lpstr>
      <vt:lpstr>docker镜像创建</vt:lpstr>
      <vt:lpstr>docker容器操作</vt:lpstr>
      <vt:lpstr>docker容器操作</vt:lpstr>
      <vt:lpstr>构建BOSS镜像出现的问题</vt:lpstr>
      <vt:lpstr>谢谢聆听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Docker入门分享</dc:title>
  <dc:creator>问问 赵</dc:creator>
  <cp:lastModifiedBy>问问 赵</cp:lastModifiedBy>
  <cp:revision>24</cp:revision>
  <dcterms:created xsi:type="dcterms:W3CDTF">2019-04-17T01:43:07Z</dcterms:created>
  <dcterms:modified xsi:type="dcterms:W3CDTF">2019-04-17T13:39:53Z</dcterms:modified>
</cp:coreProperties>
</file>